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66792-3AD8-4F60-B517-8C49ED5765D6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C83B-A5AD-4AEE-8D95-BB3560B6FB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6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2C83B-A5AD-4AEE-8D95-BB3560B6FB4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36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96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7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189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19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31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75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63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66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10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E89D36F-B8AC-42EA-94C2-340E5A86C77E}" type="datetimeFigureOut">
              <a:rPr lang="pl-PL" smtClean="0"/>
              <a:t>14.11.2021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B7D6FB3-9687-4EEA-8FA9-C639E08BD2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665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           Bydgoski Grant </a:t>
            </a:r>
            <a:r>
              <a:rPr lang="pl-PL" dirty="0" smtClean="0"/>
              <a:t>Ekologiczny</a:t>
            </a:r>
            <a:br>
              <a:rPr lang="pl-PL" dirty="0" smtClean="0"/>
            </a:br>
            <a:r>
              <a:rPr lang="pl-PL" dirty="0" smtClean="0"/>
              <a:t>Zespół Szkół Gastronomiczno-Hotelarskich </a:t>
            </a:r>
            <a:br>
              <a:rPr lang="pl-PL" dirty="0" smtClean="0"/>
            </a:br>
            <a:r>
              <a:rPr lang="pl-PL" dirty="0"/>
              <a:t> </a:t>
            </a:r>
            <a:r>
              <a:rPr lang="pl-PL" dirty="0" smtClean="0"/>
              <a:t>                             w Bydgoszczy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marL="0" indent="0" algn="ctr">
              <a:buNone/>
            </a:pPr>
            <a:r>
              <a:rPr lang="pl-PL" i="1" dirty="0" smtClean="0"/>
              <a:t>„ </a:t>
            </a:r>
            <a:r>
              <a:rPr lang="pl-PL" sz="4800" i="1" dirty="0" smtClean="0"/>
              <a:t>List w butelce wysyłam, </a:t>
            </a:r>
          </a:p>
          <a:p>
            <a:pPr marL="0" indent="0" algn="ctr">
              <a:buNone/>
            </a:pPr>
            <a:r>
              <a:rPr lang="pl-PL" sz="4800" i="1" dirty="0" smtClean="0"/>
              <a:t>Czyste powietrze otrzymam</a:t>
            </a:r>
            <a:r>
              <a:rPr lang="pl-PL" sz="4800" dirty="0" smtClean="0"/>
              <a:t>”</a:t>
            </a:r>
          </a:p>
          <a:p>
            <a:pPr marL="0" indent="0" algn="ctr">
              <a:buNone/>
            </a:pPr>
            <a:endParaRPr lang="pl-PL" sz="4800" dirty="0" smtClean="0"/>
          </a:p>
          <a:p>
            <a:pPr marL="0" indent="0" algn="ctr">
              <a:buNone/>
            </a:pP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086" y="4943475"/>
            <a:ext cx="2137101" cy="9509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69" y="4242815"/>
            <a:ext cx="2904268" cy="22746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325" y="4325112"/>
            <a:ext cx="3605213" cy="21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Bydgoski Grant Ekologiczny 2021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72" y="2057400"/>
            <a:ext cx="7393318" cy="4038600"/>
          </a:xfrm>
        </p:spPr>
      </p:pic>
    </p:spTree>
    <p:extLst>
      <p:ext uri="{BB962C8B-B14F-4D97-AF65-F5344CB8AC3E}">
        <p14:creationId xmlns:p14="http://schemas.microsoft.com/office/powerpoint/2010/main" val="248775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Temat: Razem dla czystego powietrza.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Głównym celem tego projektu edukacyjnego było zwiększenie świadomości uczniów na temat zanieczyszczenia powietrza w mieście, określenia przyczyn i skutków tego zjawiska oraz podjęcie działań na rzecz poprawy jakości powietrza wokół nas.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19589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791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Bydgoski Grant Ekologiczny 2021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 smtClean="0"/>
              <a:t>Aby zrealizować wyżej założone cele do dziesięciu bydgoskich zawodowych szkół średnich wysłany został list drogą email. List zawierał scenariusz zajęć o Smogu, Kartę Monitoringu Jakości Powietrza oraz Tabelę Dobrych Praktyk.</a:t>
            </a:r>
          </a:p>
          <a:p>
            <a:pPr marL="45720" indent="0">
              <a:buNone/>
            </a:pPr>
            <a:r>
              <a:rPr lang="pl-PL" dirty="0" smtClean="0"/>
              <a:t>Szkoły zostały też poproszone o wspólne napisanie Bajki o Kopciuchu, przeznaczonej dla najmłodszych dzieci z przedszkoli bydgoskich.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283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23544"/>
            <a:ext cx="10515600" cy="62294"/>
          </a:xfrm>
        </p:spPr>
        <p:txBody>
          <a:bodyPr>
            <a:normAutofit fontScale="90000"/>
          </a:bodyPr>
          <a:lstStyle/>
          <a:p>
            <a:r>
              <a:rPr lang="pl-PL" b="1" u="sng" dirty="0" smtClean="0"/>
              <a:t>Projekt edukacyjny o zasięgu miejskim Działania: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379095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„ Wiem czym oddycham” na podstawie wskazanych stron www uczniowie dokonywali pomiaru jakości powietrza w Bydgoszczy- </a:t>
            </a:r>
            <a:r>
              <a:rPr lang="pl-PL" i="1" dirty="0" smtClean="0"/>
              <a:t>Karta monitoringu jakości powietrza</a:t>
            </a:r>
          </a:p>
          <a:p>
            <a:pPr marL="0" indent="0">
              <a:buNone/>
            </a:pP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80" y="954691"/>
            <a:ext cx="5762602" cy="57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/>
          <a:lstStyle/>
          <a:p>
            <a:r>
              <a:rPr lang="pl-PL" b="1" u="sng" dirty="0" smtClean="0"/>
              <a:t>Realizacja scenariusza o Smogu:</a:t>
            </a:r>
            <a:endParaRPr lang="pl-PL" b="1" u="sng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125" y="1690688"/>
            <a:ext cx="5181600" cy="2629662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0400" y="2307146"/>
            <a:ext cx="5181600" cy="32255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863" y="1392746"/>
            <a:ext cx="4914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Dobre praktyki na rzecz czystego powietrza</a:t>
            </a:r>
            <a:endParaRPr lang="pl-PL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hangingPunct="0"/>
            <a:r>
              <a:rPr lang="pl-PL" b="1" dirty="0"/>
              <a:t>Korzystam z komunikacji miejskiej</a:t>
            </a:r>
            <a:endParaRPr lang="pl-PL" dirty="0"/>
          </a:p>
          <a:p>
            <a:pPr hangingPunct="0"/>
            <a:r>
              <a:rPr lang="pl-PL" b="1" dirty="0">
                <a:latin typeface="Bauhaus 93" panose="04030905020B02020C02" pitchFamily="82" charset="0"/>
              </a:rPr>
              <a:t>skręcam grzejniki</a:t>
            </a:r>
            <a:endParaRPr lang="pl-PL" dirty="0">
              <a:latin typeface="Bauhaus 93" panose="04030905020B02020C02" pitchFamily="82" charset="0"/>
            </a:endParaRPr>
          </a:p>
          <a:p>
            <a:r>
              <a:rPr lang="pl-PL" b="1" dirty="0">
                <a:latin typeface="Broadway" panose="04040905080B02020502" pitchFamily="82" charset="0"/>
              </a:rPr>
              <a:t>przychodzę pieszo do szkoły lub przyjeżdżam </a:t>
            </a:r>
            <a:r>
              <a:rPr lang="pl-PL" b="1" dirty="0" smtClean="0">
                <a:latin typeface="Broadway" panose="04040905080B02020502" pitchFamily="82" charset="0"/>
              </a:rPr>
              <a:t>rowerem</a:t>
            </a:r>
          </a:p>
          <a:p>
            <a:r>
              <a:rPr lang="pl-PL" b="1" dirty="0"/>
              <a:t>Zachęcam bliskich i znajomych do stosowania dobrych praktyk. Informuję ich o dobrych stronach i wymiernych korzyściach takich działań</a:t>
            </a:r>
            <a:r>
              <a:rPr lang="pl-PL" b="1" dirty="0" smtClean="0"/>
              <a:t>.</a:t>
            </a:r>
          </a:p>
          <a:p>
            <a:r>
              <a:rPr lang="pl-PL" b="1" dirty="0" smtClean="0"/>
              <a:t>Używaj opakowań wielorazowego użytku </a:t>
            </a:r>
          </a:p>
          <a:p>
            <a:endParaRPr lang="pl-PL" dirty="0" smtClean="0"/>
          </a:p>
          <a:p>
            <a:r>
              <a:rPr lang="pl-PL" b="1" dirty="0" smtClean="0">
                <a:latin typeface="Juice ITC" panose="04040403040A02020202" pitchFamily="82" charset="0"/>
              </a:rPr>
              <a:t>Jeśli jedziesz autem do pracy/szkoły nie jedź sam!!! Wstawaj rano i korzystaj z dłuższego dnia.</a:t>
            </a:r>
            <a:r>
              <a:rPr lang="pl-PL" b="1" dirty="0" smtClean="0"/>
              <a:t>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latin typeface="Copperplate Gothic Light" panose="020E0507020206020404" pitchFamily="34" charset="0"/>
              </a:rPr>
              <a:t>kupować ekologiczne produkty, aby ograniczyć produkcje plastikowych </a:t>
            </a:r>
            <a:r>
              <a:rPr lang="pl-PL" b="1" dirty="0" smtClean="0">
                <a:latin typeface="Copperplate Gothic Light" panose="020E0507020206020404" pitchFamily="34" charset="0"/>
              </a:rPr>
              <a:t>opakowań</a:t>
            </a:r>
          </a:p>
          <a:p>
            <a:r>
              <a:rPr lang="pl-PL" b="1" dirty="0">
                <a:latin typeface="Forte" panose="03060902040502070203" pitchFamily="66" charset="0"/>
              </a:rPr>
              <a:t>Zamieniamy samochód na rower. </a:t>
            </a:r>
            <a:br>
              <a:rPr lang="pl-PL" b="1" dirty="0">
                <a:latin typeface="Forte" panose="03060902040502070203" pitchFamily="66" charset="0"/>
              </a:rPr>
            </a:br>
            <a:r>
              <a:rPr lang="pl-PL" b="1" dirty="0">
                <a:latin typeface="Forte" panose="03060902040502070203" pitchFamily="66" charset="0"/>
              </a:rPr>
              <a:t>Korzystamy ze źródeł  odnawialnych energii elektrycznej ogniwa fotowoltaiczne</a:t>
            </a:r>
            <a:r>
              <a:rPr lang="pl-PL" b="1" dirty="0" smtClean="0">
                <a:latin typeface="Forte" panose="03060902040502070203" pitchFamily="66" charset="0"/>
              </a:rPr>
              <a:t>.</a:t>
            </a:r>
          </a:p>
          <a:p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Nauka jazdy na samochodach hybrydowych </a:t>
            </a:r>
            <a:br>
              <a:rPr lang="pl-PL" b="1" dirty="0"/>
            </a:br>
            <a:r>
              <a:rPr lang="pl-PL" b="1" dirty="0"/>
              <a:t>i </a:t>
            </a:r>
            <a:r>
              <a:rPr lang="pl-PL" b="1" dirty="0" smtClean="0"/>
              <a:t>elektrycznych</a:t>
            </a:r>
          </a:p>
          <a:p>
            <a:pPr hangingPunct="0"/>
            <a:r>
              <a:rPr lang="pl-PL" b="1" dirty="0">
                <a:latin typeface="Juice ITC" panose="04040403040A02020202" pitchFamily="82" charset="0"/>
              </a:rPr>
              <a:t>Jeśli jedziesz autem do pracy/szkoły nie jedź sam!!! Wstawaj rano i korzystaj z dłuższego dnia</a:t>
            </a:r>
            <a:r>
              <a:rPr lang="pl-PL" b="1" dirty="0" smtClean="0">
                <a:latin typeface="Juice ITC" panose="04040403040A02020202" pitchFamily="82" charset="0"/>
              </a:rPr>
              <a:t>.</a:t>
            </a:r>
            <a:r>
              <a:rPr lang="pl-PL" b="1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63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</p:spPr>
        <p:txBody>
          <a:bodyPr>
            <a:normAutofit fontScale="90000"/>
          </a:bodyPr>
          <a:lstStyle/>
          <a:p>
            <a:r>
              <a:rPr lang="pl-PL" b="1" u="sng" dirty="0" smtClean="0"/>
              <a:t>Bajka o Kopciuchu- wspólne tworzenie bajki skierowanej do najmłodszych</a:t>
            </a:r>
            <a:endParaRPr lang="pl-PL" b="1" u="sng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5263" y="1872456"/>
            <a:ext cx="4762500" cy="3886200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760023" y="1139825"/>
            <a:ext cx="3263503" cy="43513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023" y="1576388"/>
            <a:ext cx="4191000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0665" y="609600"/>
            <a:ext cx="5504688" cy="4965192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29.10.2021 w Zespole Szkół Gastronomiczno-Hotelarskich w Bydgoszczy odbyła się uroczysta gala podsumowująca realizację Bydgoskiego Grantu Ekologicznego</a:t>
            </a:r>
          </a:p>
          <a:p>
            <a:pPr marL="45720" indent="0">
              <a:buNone/>
            </a:pPr>
            <a:r>
              <a:rPr lang="pl-PL" dirty="0"/>
              <a:t> </a:t>
            </a:r>
            <a:r>
              <a:rPr lang="pl-PL" dirty="0" smtClean="0"/>
              <a:t>„ List w butelce wysyłam, </a:t>
            </a:r>
            <a:r>
              <a:rPr lang="pl-PL" dirty="0" smtClean="0"/>
              <a:t>Czyste powietrze otrzymam.”</a:t>
            </a:r>
          </a:p>
          <a:p>
            <a:pPr marL="45720" indent="0">
              <a:buNone/>
            </a:pPr>
            <a:r>
              <a:rPr lang="pl-PL" dirty="0" smtClean="0"/>
              <a:t>Podczas uroczystości wykład na temat znaczenia drzew w środowisku miejskim wygłosił Pan Jarosław </a:t>
            </a:r>
            <a:r>
              <a:rPr lang="pl-PL" dirty="0" err="1" smtClean="0"/>
              <a:t>Chłąd</a:t>
            </a:r>
            <a:r>
              <a:rPr lang="pl-PL" dirty="0" smtClean="0"/>
              <a:t> z Nadleśnictwa Bydgoszcz. </a:t>
            </a:r>
            <a:endParaRPr lang="pl-PL" dirty="0"/>
          </a:p>
          <a:p>
            <a:pPr marL="45720" indent="0">
              <a:buNone/>
            </a:pPr>
            <a:r>
              <a:rPr lang="pl-PL" dirty="0" smtClean="0"/>
              <a:t>Następnie dzięki wielkiemu wsparciu firmy </a:t>
            </a:r>
            <a:r>
              <a:rPr lang="pl-PL" dirty="0" err="1" smtClean="0"/>
              <a:t>Immergas</a:t>
            </a:r>
            <a:r>
              <a:rPr lang="pl-PL" dirty="0" smtClean="0"/>
              <a:t>,  zostały rozdane nagrody            i dyplomy za włączenie się w zadania grantowe. Każda szkoła biorąca udział w projekcie otrzymała zestaw sadzonek lip, dębów, jodeł i jarzębiny do posadzenia na terenie przyszkolnym.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857250"/>
            <a:ext cx="52760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Bydgoski grant ekologiczny 2021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5" y="1700784"/>
            <a:ext cx="6061688" cy="40386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1952244"/>
            <a:ext cx="4995672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47788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81</TotalTime>
  <Words>323</Words>
  <Application>Microsoft Office PowerPoint</Application>
  <PresentationFormat>Panoramiczny</PresentationFormat>
  <Paragraphs>34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Bauhaus 93</vt:lpstr>
      <vt:lpstr>Broadway</vt:lpstr>
      <vt:lpstr>Calibri</vt:lpstr>
      <vt:lpstr>Copperplate Gothic Light</vt:lpstr>
      <vt:lpstr>Corbel</vt:lpstr>
      <vt:lpstr>Forte</vt:lpstr>
      <vt:lpstr>Juice ITC</vt:lpstr>
      <vt:lpstr>Podstawa</vt:lpstr>
      <vt:lpstr>                Bydgoski Grant Ekologiczny Zespół Szkół Gastronomiczno-Hotelarskich                                w Bydgoszczy</vt:lpstr>
      <vt:lpstr>Temat: Razem dla czystego powietrza.</vt:lpstr>
      <vt:lpstr>Bydgoski Grant Ekologiczny 2021</vt:lpstr>
      <vt:lpstr>Projekt edukacyjny o zasięgu miejskim Działania:</vt:lpstr>
      <vt:lpstr>Realizacja scenariusza o Smogu:</vt:lpstr>
      <vt:lpstr>Dobre praktyki na rzecz czystego powietrza</vt:lpstr>
      <vt:lpstr>Bajka o Kopciuchu- wspólne tworzenie bajki skierowanej do najmłodszych</vt:lpstr>
      <vt:lpstr>              </vt:lpstr>
      <vt:lpstr>Bydgoski grant ekologiczny 2021</vt:lpstr>
      <vt:lpstr>        Bydgoski Grant Ekologiczny 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Bydgoski Grant Ekologiczny</dc:title>
  <dc:creator>michal.labus</dc:creator>
  <cp:lastModifiedBy>michal.labus</cp:lastModifiedBy>
  <cp:revision>9</cp:revision>
  <dcterms:created xsi:type="dcterms:W3CDTF">2021-10-28T16:50:57Z</dcterms:created>
  <dcterms:modified xsi:type="dcterms:W3CDTF">2021-11-14T16:03:22Z</dcterms:modified>
</cp:coreProperties>
</file>